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Libre Franklin" panose="020B0604020202020204" charset="0"/>
      <p:regular r:id="rId19"/>
      <p:bold r:id="rId20"/>
      <p:italic r:id="rId21"/>
      <p:boldItalic r:id="rId22"/>
    </p:embeddedFont>
    <p:embeddedFont>
      <p:font typeface="Quattrocento Sans" panose="020B0604020202020204" charset="0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0" d="100"/>
          <a:sy n="80" d="100"/>
        </p:scale>
        <p:origin x="758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792149f47e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792149f47e_0_6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g792149f47e_0_6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792149f47e_0_13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792149f47e_0_130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g792149f47e_0_130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792149f47e_0_3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792149f47e_0_3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g792149f47e_0_33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792149f47e_0_4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792149f47e_0_40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g792149f47e_0_40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2"/>
          <p:cNvSpPr txBox="1"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Font typeface="Libre Franklin"/>
              <a:buNone/>
              <a:defRPr sz="7200" cap="none">
                <a:solidFill>
                  <a:schemeClr val="dk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8" name="Google Shape;18;p2"/>
          <p:cNvSpPr txBox="1"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None/>
              <a:defRPr sz="23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lvl="1" algn="ctr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/>
            </a:lvl2pPr>
            <a:lvl3pPr lvl="2" algn="ctr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/>
            </a:lvl3pPr>
            <a:lvl4pPr lvl="3" algn="ctr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/>
            </a:lvl4pPr>
            <a:lvl5pPr lvl="4" algn="ctr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/>
            </a:lvl5pPr>
            <a:lvl6pPr lvl="5" algn="ctr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/>
            </a:lvl6pPr>
            <a:lvl7pPr lvl="6" algn="ctr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/>
            </a:lvl7pPr>
            <a:lvl8pPr lvl="7" algn="ctr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/>
            </a:lvl8pPr>
            <a:lvl9pPr lvl="8" algn="ctr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ts val="1600"/>
              <a:buNone/>
              <a:defRPr sz="1600"/>
            </a:lvl9pPr>
          </a:lstStyle>
          <a:p>
            <a:endParaRPr dirty="0"/>
          </a:p>
        </p:txBody>
      </p:sp>
      <p:sp>
        <p:nvSpPr>
          <p:cNvPr id="19" name="Google Shape;19;p2"/>
          <p:cNvSpPr txBox="1">
            <a:spLocks noGrp="1"/>
          </p:cNvSpPr>
          <p:nvPr>
            <p:ph type="dt" idx="10"/>
          </p:nvPr>
        </p:nvSpPr>
        <p:spPr>
          <a:xfrm>
            <a:off x="752858" y="6453386"/>
            <a:ext cx="1607944" cy="404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en-US"/>
          </a:p>
        </p:txBody>
      </p:sp>
      <p:sp>
        <p:nvSpPr>
          <p:cNvPr id="20" name="Google Shape;20;p2"/>
          <p:cNvSpPr txBox="1">
            <a:spLocks noGrp="1"/>
          </p:cNvSpPr>
          <p:nvPr>
            <p:ph type="ftr" idx="11"/>
          </p:nvPr>
        </p:nvSpPr>
        <p:spPr>
          <a:xfrm>
            <a:off x="2584054" y="6453386"/>
            <a:ext cx="7023377" cy="404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en-US" dirty="0"/>
          </a:p>
        </p:txBody>
      </p:sp>
      <p:sp>
        <p:nvSpPr>
          <p:cNvPr id="21" name="Google Shape;21;p2"/>
          <p:cNvSpPr txBox="1">
            <a:spLocks noGrp="1"/>
          </p:cNvSpPr>
          <p:nvPr>
            <p:ph type="sldNum" idx="12"/>
          </p:nvPr>
        </p:nvSpPr>
        <p:spPr>
          <a:xfrm>
            <a:off x="9830683" y="6453386"/>
            <a:ext cx="1596292" cy="404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Libre Franklin"/>
              </a:defRPr>
            </a:lvl1pPr>
            <a:lvl2pPr marL="0" lvl="1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lvl="2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lvl="3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lvl="4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lvl="5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lvl="6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lvl="7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lvl="8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r>
              <a:rPr lang="en-US"/>
              <a:t>Slide </a:t>
            </a:r>
            <a:fld id="{00000000-1234-1234-1234-123412341234}" type="slidenum">
              <a:rPr lang="en-US" smtClean="0"/>
              <a:pPr/>
              <a:t>‹#›</a:t>
            </a:fld>
            <a:r>
              <a:rPr lang="en-US"/>
              <a:t> of 12 </a:t>
            </a:r>
            <a:endParaRPr dirty="0"/>
          </a:p>
        </p:txBody>
      </p:sp>
      <p:grpSp>
        <p:nvGrpSpPr>
          <p:cNvPr id="22" name="Google Shape;22;p2"/>
          <p:cNvGrpSpPr/>
          <p:nvPr/>
        </p:nvGrpSpPr>
        <p:grpSpPr>
          <a:xfrm>
            <a:off x="752858" y="744469"/>
            <a:ext cx="10674116" cy="5349671"/>
            <a:chOff x="752858" y="744469"/>
            <a:chExt cx="10674116" cy="5349671"/>
          </a:xfrm>
        </p:grpSpPr>
        <p:sp>
          <p:nvSpPr>
            <p:cNvPr id="23" name="Google Shape;23;p2"/>
            <p:cNvSpPr/>
            <p:nvPr/>
          </p:nvSpPr>
          <p:spPr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 extrusionOk="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24" name="Google Shape;24;p2"/>
            <p:cNvSpPr/>
            <p:nvPr/>
          </p:nvSpPr>
          <p:spPr>
            <a:xfrm rot="10800000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 extrusionOk="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1"/>
          <p:cNvSpPr txBox="1"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1"/>
          <p:cNvSpPr txBox="1">
            <a:spLocks noGrp="1"/>
          </p:cNvSpPr>
          <p:nvPr>
            <p:ph type="body" idx="1"/>
          </p:nvPr>
        </p:nvSpPr>
        <p:spPr>
          <a:xfrm rot="5400000">
            <a:off x="4386262" y="-719138"/>
            <a:ext cx="3571875" cy="96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4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914400" lvl="1" indent="-3429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/>
            </a:lvl3pPr>
            <a:lvl4pPr marL="1828800" lvl="3" indent="-3429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/>
            </a:lvl5pPr>
            <a:lvl6pPr marL="2743200" lvl="5" indent="-3429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6pPr>
            <a:lvl7pPr marL="3200400" lvl="6" indent="-3429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/>
            </a:lvl7pPr>
            <a:lvl8pPr marL="3657600" lvl="7" indent="-3429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8pPr>
            <a:lvl9pPr marL="4114800" lvl="8" indent="-342900" algn="l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84" name="Google Shape;84;p11"/>
          <p:cNvSpPr txBox="1">
            <a:spLocks noGrp="1"/>
          </p:cNvSpPr>
          <p:nvPr>
            <p:ph type="dt" idx="10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en-US"/>
          </a:p>
        </p:txBody>
      </p:sp>
      <p:sp>
        <p:nvSpPr>
          <p:cNvPr id="85" name="Google Shape;85;p11"/>
          <p:cNvSpPr txBox="1">
            <a:spLocks noGrp="1"/>
          </p:cNvSpPr>
          <p:nvPr>
            <p:ph type="ftr" idx="11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en-US"/>
          </a:p>
        </p:txBody>
      </p:sp>
      <p:sp>
        <p:nvSpPr>
          <p:cNvPr id="86" name="Google Shape;86;p11"/>
          <p:cNvSpPr txBox="1">
            <a:spLocks noGrp="1"/>
          </p:cNvSpPr>
          <p:nvPr>
            <p:ph type="sldNum" idx="12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r>
              <a:rPr lang="en-US"/>
              <a:t>Slide </a:t>
            </a:r>
            <a:fld id="{00000000-1234-1234-1234-123412341234}" type="slidenum">
              <a:rPr lang="en-US" smtClean="0"/>
              <a:pPr/>
              <a:t>‹#›</a:t>
            </a:fld>
            <a:r>
              <a:rPr lang="en-US"/>
              <a:t> of 12</a:t>
            </a:r>
            <a:endParaRPr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2"/>
          <p:cNvSpPr txBox="1">
            <a:spLocks noGrp="1"/>
          </p:cNvSpPr>
          <p:nvPr>
            <p:ph type="title"/>
          </p:nvPr>
        </p:nvSpPr>
        <p:spPr>
          <a:xfrm rot="5400000">
            <a:off x="7757822" y="2462895"/>
            <a:ext cx="5243244" cy="15657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2"/>
          <p:cNvSpPr txBox="1">
            <a:spLocks noGrp="1"/>
          </p:cNvSpPr>
          <p:nvPr>
            <p:ph type="body" idx="1"/>
          </p:nvPr>
        </p:nvSpPr>
        <p:spPr>
          <a:xfrm rot="5400000">
            <a:off x="2839798" y="-844042"/>
            <a:ext cx="5243244" cy="8179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4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914400" lvl="1" indent="-3429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/>
            </a:lvl3pPr>
            <a:lvl4pPr marL="1828800" lvl="3" indent="-3429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/>
            </a:lvl5pPr>
            <a:lvl6pPr marL="2743200" lvl="5" indent="-3429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6pPr>
            <a:lvl7pPr marL="3200400" lvl="6" indent="-3429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/>
            </a:lvl7pPr>
            <a:lvl8pPr marL="3657600" lvl="7" indent="-3429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8pPr>
            <a:lvl9pPr marL="4114800" lvl="8" indent="-342900" algn="l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90" name="Google Shape;90;p12"/>
          <p:cNvSpPr txBox="1">
            <a:spLocks noGrp="1"/>
          </p:cNvSpPr>
          <p:nvPr>
            <p:ph type="dt" idx="10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en-US"/>
          </a:p>
        </p:txBody>
      </p:sp>
      <p:sp>
        <p:nvSpPr>
          <p:cNvPr id="91" name="Google Shape;91;p12"/>
          <p:cNvSpPr txBox="1">
            <a:spLocks noGrp="1"/>
          </p:cNvSpPr>
          <p:nvPr>
            <p:ph type="ftr" idx="11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en-US"/>
          </a:p>
        </p:txBody>
      </p:sp>
      <p:sp>
        <p:nvSpPr>
          <p:cNvPr id="92" name="Google Shape;92;p12"/>
          <p:cNvSpPr txBox="1">
            <a:spLocks noGrp="1"/>
          </p:cNvSpPr>
          <p:nvPr>
            <p:ph type="sldNum" idx="12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r>
              <a:rPr lang="en-US"/>
              <a:t>Slide </a:t>
            </a:r>
            <a:fld id="{00000000-1234-1234-1234-123412341234}" type="slidenum">
              <a:rPr lang="en-US" smtClean="0"/>
              <a:pPr/>
              <a:t>‹#›</a:t>
            </a:fld>
            <a:r>
              <a:rPr lang="en-US"/>
              <a:t> of 12</a:t>
            </a:r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"/>
          <p:cNvSpPr txBox="1"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4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914400" lvl="1" indent="-3429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/>
            </a:lvl3pPr>
            <a:lvl4pPr marL="1828800" lvl="3" indent="-3429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/>
            </a:lvl5pPr>
            <a:lvl6pPr marL="2743200" lvl="5" indent="-3429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6pPr>
            <a:lvl7pPr marL="3200400" lvl="6" indent="-3429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/>
            </a:lvl7pPr>
            <a:lvl8pPr marL="3657600" lvl="7" indent="-3429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8pPr>
            <a:lvl9pPr marL="4114800" lvl="8" indent="-342900" algn="l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dt" idx="10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en-US"/>
          </a:p>
        </p:txBody>
      </p:sp>
      <p:sp>
        <p:nvSpPr>
          <p:cNvPr id="29" name="Google Shape;29;p3"/>
          <p:cNvSpPr txBox="1">
            <a:spLocks noGrp="1"/>
          </p:cNvSpPr>
          <p:nvPr>
            <p:ph type="ftr" idx="11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en-US"/>
          </a:p>
        </p:txBody>
      </p:sp>
      <p:sp>
        <p:nvSpPr>
          <p:cNvPr id="30" name="Google Shape;30;p3"/>
          <p:cNvSpPr txBox="1">
            <a:spLocks noGrp="1"/>
          </p:cNvSpPr>
          <p:nvPr>
            <p:ph type="sldNum" idx="12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r>
              <a:rPr lang="en-US"/>
              <a:t>Slide </a:t>
            </a:r>
            <a:fld id="{00000000-1234-1234-1234-123412341234}" type="slidenum">
              <a:rPr lang="en-US" smtClean="0"/>
              <a:pPr/>
              <a:t>‹#›</a:t>
            </a:fld>
            <a:r>
              <a:rPr lang="en-US"/>
              <a:t> of 12</a:t>
            </a:r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"/>
          <p:cNvSpPr txBox="1">
            <a:spLocks noGrp="1"/>
          </p:cNvSpPr>
          <p:nvPr>
            <p:ph type="dt" idx="10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en-US"/>
          </a:p>
        </p:txBody>
      </p:sp>
      <p:sp>
        <p:nvSpPr>
          <p:cNvPr id="33" name="Google Shape;33;p4"/>
          <p:cNvSpPr txBox="1">
            <a:spLocks noGrp="1"/>
          </p:cNvSpPr>
          <p:nvPr>
            <p:ph type="ftr" idx="11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en-US"/>
          </a:p>
        </p:txBody>
      </p:sp>
      <p:sp>
        <p:nvSpPr>
          <p:cNvPr id="34" name="Google Shape;34;p4"/>
          <p:cNvSpPr txBox="1">
            <a:spLocks noGrp="1"/>
          </p:cNvSpPr>
          <p:nvPr>
            <p:ph type="sldNum" idx="12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r>
              <a:rPr lang="en-US"/>
              <a:t>Slide </a:t>
            </a:r>
            <a:fld id="{00000000-1234-1234-1234-123412341234}" type="slidenum">
              <a:rPr lang="en-US" smtClean="0"/>
              <a:pPr/>
              <a:t>‹#›</a:t>
            </a:fld>
            <a:r>
              <a:rPr lang="en-US"/>
              <a:t> of 12</a:t>
            </a:r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" type="secHead">
  <p:cSld name="SECTION_HEADER">
    <p:bg>
      <p:bgPr>
        <a:solidFill>
          <a:schemeClr val="dk2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5"/>
          <p:cNvSpPr txBox="1"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Font typeface="Libre Franklin"/>
              <a:buNone/>
              <a:defRPr sz="7200" cap="none">
                <a:solidFill>
                  <a:schemeClr val="lt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914400" lvl="1" indent="-2286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dt" idx="10"/>
          </p:nvPr>
        </p:nvSpPr>
        <p:spPr>
          <a:xfrm>
            <a:off x="738908" y="6453386"/>
            <a:ext cx="1622409" cy="404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en-US"/>
          </a:p>
        </p:txBody>
      </p:sp>
      <p:sp>
        <p:nvSpPr>
          <p:cNvPr id="39" name="Google Shape;39;p5"/>
          <p:cNvSpPr txBox="1">
            <a:spLocks noGrp="1"/>
          </p:cNvSpPr>
          <p:nvPr>
            <p:ph type="ftr" idx="11"/>
          </p:nvPr>
        </p:nvSpPr>
        <p:spPr>
          <a:xfrm>
            <a:off x="2584312" y="6453386"/>
            <a:ext cx="7023377" cy="404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en-US"/>
          </a:p>
        </p:txBody>
      </p:sp>
      <p:sp>
        <p:nvSpPr>
          <p:cNvPr id="40" name="Google Shape;40;p5"/>
          <p:cNvSpPr txBox="1">
            <a:spLocks noGrp="1"/>
          </p:cNvSpPr>
          <p:nvPr>
            <p:ph type="sldNum" idx="12"/>
          </p:nvPr>
        </p:nvSpPr>
        <p:spPr>
          <a:xfrm>
            <a:off x="9830683" y="6453386"/>
            <a:ext cx="1596292" cy="404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2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Libre Franklin"/>
              </a:defRPr>
            </a:lvl1pPr>
            <a:lvl2pPr marL="0" lvl="1" indent="0" algn="r">
              <a:spcBef>
                <a:spcPts val="0"/>
              </a:spcBef>
              <a:buNone/>
              <a:defRPr sz="1200">
                <a:solidFill>
                  <a:schemeClr val="lt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lvl="2" indent="0" algn="r">
              <a:spcBef>
                <a:spcPts val="0"/>
              </a:spcBef>
              <a:buNone/>
              <a:defRPr sz="1200">
                <a:solidFill>
                  <a:schemeClr val="lt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lvl="3" indent="0" algn="r">
              <a:spcBef>
                <a:spcPts val="0"/>
              </a:spcBef>
              <a:buNone/>
              <a:defRPr sz="1200">
                <a:solidFill>
                  <a:schemeClr val="lt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lvl="4" indent="0" algn="r">
              <a:spcBef>
                <a:spcPts val="0"/>
              </a:spcBef>
              <a:buNone/>
              <a:defRPr sz="1200">
                <a:solidFill>
                  <a:schemeClr val="lt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lvl="5" indent="0" algn="r">
              <a:spcBef>
                <a:spcPts val="0"/>
              </a:spcBef>
              <a:buNone/>
              <a:defRPr sz="1200">
                <a:solidFill>
                  <a:schemeClr val="lt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lvl="6" indent="0" algn="r">
              <a:spcBef>
                <a:spcPts val="0"/>
              </a:spcBef>
              <a:buNone/>
              <a:defRPr sz="1200">
                <a:solidFill>
                  <a:schemeClr val="lt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lvl="7" indent="0" algn="r">
              <a:spcBef>
                <a:spcPts val="0"/>
              </a:spcBef>
              <a:buNone/>
              <a:defRPr sz="1200">
                <a:solidFill>
                  <a:schemeClr val="lt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lvl="8" indent="0" algn="r">
              <a:spcBef>
                <a:spcPts val="0"/>
              </a:spcBef>
              <a:buNone/>
              <a:defRPr sz="1200">
                <a:solidFill>
                  <a:schemeClr val="lt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r>
              <a:rPr lang="en-US"/>
              <a:t>Slide </a:t>
            </a:r>
            <a:fld id="{00000000-1234-1234-1234-123412341234}" type="slidenum">
              <a:rPr lang="en-US" smtClean="0"/>
              <a:pPr/>
              <a:t>‹#›</a:t>
            </a:fld>
            <a:r>
              <a:rPr lang="en-US"/>
              <a:t> of 12</a:t>
            </a:r>
            <a:endParaRPr dirty="0"/>
          </a:p>
        </p:txBody>
      </p:sp>
      <p:sp>
        <p:nvSpPr>
          <p:cNvPr id="41" name="Google Shape;41;p5" title="Crop Mark"/>
          <p:cNvSpPr/>
          <p:nvPr/>
        </p:nvSpPr>
        <p:spPr>
          <a:xfrm>
            <a:off x="8151962" y="1685652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4125" h="5554" extrusionOk="0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6"/>
          <p:cNvSpPr txBox="1"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Libre Franklin"/>
              <a:buNone/>
              <a:defRPr>
                <a:solidFill>
                  <a:schemeClr val="dk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body" idx="1"/>
          </p:nvPr>
        </p:nvSpPr>
        <p:spPr>
          <a:xfrm>
            <a:off x="1371600" y="2285999"/>
            <a:ext cx="4447786" cy="3581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4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Char char="■"/>
              <a:defRPr>
                <a:solidFill>
                  <a:schemeClr val="dk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914400" lvl="1" indent="-3556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Char char="–"/>
              <a:defRPr>
                <a:solidFill>
                  <a:schemeClr val="dk2"/>
                </a:solidFill>
              </a:defRPr>
            </a:lvl2pPr>
            <a:lvl3pPr marL="1371600" lvl="2" indent="-3429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>
                <a:solidFill>
                  <a:schemeClr val="dk2"/>
                </a:solidFill>
              </a:defRPr>
            </a:lvl3pPr>
            <a:lvl4pPr marL="1828800" lvl="3" indent="-3429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>
                <a:solidFill>
                  <a:schemeClr val="dk2"/>
                </a:solidFill>
              </a:defRPr>
            </a:lvl4pPr>
            <a:lvl5pPr marL="2286000" lvl="4" indent="-3302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Char char="■"/>
              <a:defRPr>
                <a:solidFill>
                  <a:schemeClr val="dk2"/>
                </a:solidFill>
              </a:defRPr>
            </a:lvl5pPr>
            <a:lvl6pPr marL="2743200" lvl="5" indent="-3429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6pPr>
            <a:lvl7pPr marL="3200400" lvl="6" indent="-3429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/>
            </a:lvl7pPr>
            <a:lvl8pPr marL="3657600" lvl="7" indent="-3429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8pPr>
            <a:lvl9pPr marL="4114800" lvl="8" indent="-342900" algn="l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body" idx="2"/>
          </p:nvPr>
        </p:nvSpPr>
        <p:spPr>
          <a:xfrm>
            <a:off x="6525403" y="2285999"/>
            <a:ext cx="4447786" cy="3581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4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Char char="■"/>
              <a:defRPr>
                <a:solidFill>
                  <a:schemeClr val="dk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914400" lvl="1" indent="-3556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Char char="–"/>
              <a:defRPr>
                <a:solidFill>
                  <a:schemeClr val="dk2"/>
                </a:solidFill>
              </a:defRPr>
            </a:lvl2pPr>
            <a:lvl3pPr marL="1371600" lvl="2" indent="-3429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>
                <a:solidFill>
                  <a:schemeClr val="dk2"/>
                </a:solidFill>
              </a:defRPr>
            </a:lvl3pPr>
            <a:lvl4pPr marL="1828800" lvl="3" indent="-3429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>
                <a:solidFill>
                  <a:schemeClr val="dk2"/>
                </a:solidFill>
              </a:defRPr>
            </a:lvl4pPr>
            <a:lvl5pPr marL="2286000" lvl="4" indent="-3302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Char char="■"/>
              <a:defRPr>
                <a:solidFill>
                  <a:schemeClr val="dk2"/>
                </a:solidFill>
              </a:defRPr>
            </a:lvl5pPr>
            <a:lvl6pPr marL="2743200" lvl="5" indent="-3429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6pPr>
            <a:lvl7pPr marL="3200400" lvl="6" indent="-3429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/>
            </a:lvl7pPr>
            <a:lvl8pPr marL="3657600" lvl="7" indent="-3429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8pPr>
            <a:lvl9pPr marL="4114800" lvl="8" indent="-342900" algn="l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dt" idx="10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en-US"/>
          </a:p>
        </p:txBody>
      </p:sp>
      <p:sp>
        <p:nvSpPr>
          <p:cNvPr id="47" name="Google Shape;47;p6"/>
          <p:cNvSpPr txBox="1">
            <a:spLocks noGrp="1"/>
          </p:cNvSpPr>
          <p:nvPr>
            <p:ph type="ftr" idx="11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en-US"/>
          </a:p>
        </p:txBody>
      </p:sp>
      <p:sp>
        <p:nvSpPr>
          <p:cNvPr id="48" name="Google Shape;48;p6"/>
          <p:cNvSpPr txBox="1">
            <a:spLocks noGrp="1"/>
          </p:cNvSpPr>
          <p:nvPr>
            <p:ph type="sldNum" idx="12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r>
              <a:rPr lang="en-US"/>
              <a:t>Slide </a:t>
            </a:r>
            <a:fld id="{00000000-1234-1234-1234-123412341234}" type="slidenum">
              <a:rPr lang="en-US" smtClean="0"/>
              <a:pPr/>
              <a:t>‹#›</a:t>
            </a:fld>
            <a:r>
              <a:rPr lang="en-US"/>
              <a:t> of 12</a:t>
            </a:r>
            <a:endParaRPr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Libre Franklin"/>
              <a:buNone/>
              <a:defRPr>
                <a:solidFill>
                  <a:schemeClr val="dk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 b="0">
                <a:solidFill>
                  <a:schemeClr val="dk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914400" lvl="1" indent="-2286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body" idx="2"/>
          </p:nvPr>
        </p:nvSpPr>
        <p:spPr>
          <a:xfrm>
            <a:off x="1371600" y="3305207"/>
            <a:ext cx="4443984" cy="2562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4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Char char="■"/>
              <a:defRPr>
                <a:solidFill>
                  <a:schemeClr val="dk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914400" lvl="1" indent="-3556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Char char="–"/>
              <a:defRPr>
                <a:solidFill>
                  <a:schemeClr val="dk2"/>
                </a:solidFill>
              </a:defRPr>
            </a:lvl2pPr>
            <a:lvl3pPr marL="1371600" lvl="2" indent="-3429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>
                <a:solidFill>
                  <a:schemeClr val="dk2"/>
                </a:solidFill>
              </a:defRPr>
            </a:lvl3pPr>
            <a:lvl4pPr marL="1828800" lvl="3" indent="-3429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>
                <a:solidFill>
                  <a:schemeClr val="dk2"/>
                </a:solidFill>
              </a:defRPr>
            </a:lvl4pPr>
            <a:lvl5pPr marL="2286000" lvl="4" indent="-3302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Char char="■"/>
              <a:defRPr>
                <a:solidFill>
                  <a:schemeClr val="dk2"/>
                </a:solidFill>
              </a:defRPr>
            </a:lvl5pPr>
            <a:lvl6pPr marL="2743200" lvl="5" indent="-3429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6pPr>
            <a:lvl7pPr marL="3200400" lvl="6" indent="-3429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/>
            </a:lvl7pPr>
            <a:lvl8pPr marL="3657600" lvl="7" indent="-3429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8pPr>
            <a:lvl9pPr marL="4114800" lvl="8" indent="-342900" algn="l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body" idx="3"/>
          </p:nvPr>
        </p:nvSpPr>
        <p:spPr>
          <a:xfrm>
            <a:off x="6525014" y="2340864"/>
            <a:ext cx="4443984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 b="0">
                <a:solidFill>
                  <a:schemeClr val="dk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914400" lvl="1" indent="-2286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body" idx="4"/>
          </p:nvPr>
        </p:nvSpPr>
        <p:spPr>
          <a:xfrm>
            <a:off x="6525014" y="3305207"/>
            <a:ext cx="4443984" cy="2562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4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Char char="■"/>
              <a:defRPr>
                <a:solidFill>
                  <a:schemeClr val="dk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914400" lvl="1" indent="-3556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Char char="–"/>
              <a:defRPr>
                <a:solidFill>
                  <a:schemeClr val="dk2"/>
                </a:solidFill>
              </a:defRPr>
            </a:lvl2pPr>
            <a:lvl3pPr marL="1371600" lvl="2" indent="-3429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>
                <a:solidFill>
                  <a:schemeClr val="dk2"/>
                </a:solidFill>
              </a:defRPr>
            </a:lvl3pPr>
            <a:lvl4pPr marL="1828800" lvl="3" indent="-3429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>
                <a:solidFill>
                  <a:schemeClr val="dk2"/>
                </a:solidFill>
              </a:defRPr>
            </a:lvl4pPr>
            <a:lvl5pPr marL="2286000" lvl="4" indent="-3302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Char char="■"/>
              <a:defRPr>
                <a:solidFill>
                  <a:schemeClr val="dk2"/>
                </a:solidFill>
              </a:defRPr>
            </a:lvl5pPr>
            <a:lvl6pPr marL="2743200" lvl="5" indent="-3429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6pPr>
            <a:lvl7pPr marL="3200400" lvl="6" indent="-3429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/>
            </a:lvl7pPr>
            <a:lvl8pPr marL="3657600" lvl="7" indent="-3429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8pPr>
            <a:lvl9pPr marL="4114800" lvl="8" indent="-342900" algn="l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7"/>
          <p:cNvSpPr txBox="1">
            <a:spLocks noGrp="1"/>
          </p:cNvSpPr>
          <p:nvPr>
            <p:ph type="dt" idx="10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en-US"/>
          </a:p>
        </p:txBody>
      </p:sp>
      <p:sp>
        <p:nvSpPr>
          <p:cNvPr id="56" name="Google Shape;56;p7"/>
          <p:cNvSpPr txBox="1">
            <a:spLocks noGrp="1"/>
          </p:cNvSpPr>
          <p:nvPr>
            <p:ph type="ftr" idx="11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en-US"/>
          </a:p>
        </p:txBody>
      </p:sp>
      <p:sp>
        <p:nvSpPr>
          <p:cNvPr id="57" name="Google Shape;57;p7"/>
          <p:cNvSpPr txBox="1">
            <a:spLocks noGrp="1"/>
          </p:cNvSpPr>
          <p:nvPr>
            <p:ph type="sldNum" idx="12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r>
              <a:rPr lang="en-US"/>
              <a:t>Slide </a:t>
            </a:r>
            <a:fld id="{00000000-1234-1234-1234-123412341234}" type="slidenum">
              <a:rPr lang="en-US" smtClean="0"/>
              <a:pPr/>
              <a:t>‹#›</a:t>
            </a:fld>
            <a:r>
              <a:rPr lang="en-US"/>
              <a:t> of 12</a:t>
            </a:r>
            <a:endParaRPr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"/>
          <p:cNvSpPr txBox="1"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dt" idx="10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en-US"/>
          </a:p>
        </p:txBody>
      </p:sp>
      <p:sp>
        <p:nvSpPr>
          <p:cNvPr id="61" name="Google Shape;61;p8"/>
          <p:cNvSpPr txBox="1">
            <a:spLocks noGrp="1"/>
          </p:cNvSpPr>
          <p:nvPr>
            <p:ph type="ftr" idx="11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en-US"/>
          </a:p>
        </p:txBody>
      </p:sp>
      <p:sp>
        <p:nvSpPr>
          <p:cNvPr id="62" name="Google Shape;62;p8"/>
          <p:cNvSpPr txBox="1">
            <a:spLocks noGrp="1"/>
          </p:cNvSpPr>
          <p:nvPr>
            <p:ph type="sldNum" idx="12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r>
              <a:rPr lang="en-US"/>
              <a:t>Slide </a:t>
            </a:r>
            <a:fld id="{00000000-1234-1234-1234-123412341234}" type="slidenum">
              <a:rPr lang="en-US" smtClean="0"/>
              <a:pPr/>
              <a:t>‹#›</a:t>
            </a:fld>
            <a:r>
              <a:rPr lang="en-US"/>
              <a:t> of 12</a:t>
            </a:r>
            <a:endParaRPr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ntent with Caption" type="objTx">
  <p:cSld name="OBJECT_WITH_CAPTION_TEXT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9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Google Shape;65;p9"/>
          <p:cNvSpPr txBox="1"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Libre Franklin"/>
              <a:buNone/>
              <a:defRPr sz="4800">
                <a:solidFill>
                  <a:schemeClr val="dk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9"/>
          <p:cNvSpPr txBox="1">
            <a:spLocks noGrp="1"/>
          </p:cNvSpPr>
          <p:nvPr>
            <p:ph type="body" idx="1"/>
          </p:nvPr>
        </p:nvSpPr>
        <p:spPr>
          <a:xfrm>
            <a:off x="6256020" y="685801"/>
            <a:ext cx="5212080" cy="517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4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Char char="■"/>
              <a:defRPr sz="20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914400" lvl="1" indent="-3556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Char char="–"/>
              <a:defRPr sz="2000"/>
            </a:lvl2pPr>
            <a:lvl3pPr marL="1371600" lvl="2" indent="-3429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/>
            </a:lvl3pPr>
            <a:lvl4pPr marL="1828800" lvl="3" indent="-3429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 sz="1800"/>
            </a:lvl4pPr>
            <a:lvl5pPr marL="2286000" lvl="4" indent="-3302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Char char="■"/>
              <a:defRPr sz="1600"/>
            </a:lvl5pPr>
            <a:lvl6pPr marL="2743200" lvl="5" indent="-3302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Char char="–"/>
              <a:defRPr sz="1600"/>
            </a:lvl6pPr>
            <a:lvl7pPr marL="3200400" lvl="6" indent="-3302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Char char="■"/>
              <a:defRPr sz="1600"/>
            </a:lvl7pPr>
            <a:lvl8pPr marL="3657600" lvl="7" indent="-3302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Char char="–"/>
              <a:defRPr sz="1600"/>
            </a:lvl8pPr>
            <a:lvl9pPr marL="4114800" lvl="8" indent="-330200" algn="l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body" idx="2"/>
          </p:nvPr>
        </p:nvSpPr>
        <p:spPr>
          <a:xfrm>
            <a:off x="723900" y="2856344"/>
            <a:ext cx="3855720" cy="3011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914400" lvl="1" indent="-228600" algn="l">
              <a:lnSpc>
                <a:spcPct val="94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dt" idx="10"/>
          </p:nvPr>
        </p:nvSpPr>
        <p:spPr>
          <a:xfrm>
            <a:off x="723900" y="6453386"/>
            <a:ext cx="1204572" cy="404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en-US"/>
          </a:p>
        </p:txBody>
      </p:sp>
      <p:sp>
        <p:nvSpPr>
          <p:cNvPr id="69" name="Google Shape;69;p9"/>
          <p:cNvSpPr txBox="1">
            <a:spLocks noGrp="1"/>
          </p:cNvSpPr>
          <p:nvPr>
            <p:ph type="ftr" idx="11"/>
          </p:nvPr>
        </p:nvSpPr>
        <p:spPr>
          <a:xfrm>
            <a:off x="2205945" y="6453386"/>
            <a:ext cx="2373675" cy="404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en-US"/>
          </a:p>
        </p:txBody>
      </p:sp>
      <p:sp>
        <p:nvSpPr>
          <p:cNvPr id="70" name="Google Shape;70;p9"/>
          <p:cNvSpPr txBox="1">
            <a:spLocks noGrp="1"/>
          </p:cNvSpPr>
          <p:nvPr>
            <p:ph type="sldNum" idx="12"/>
          </p:nvPr>
        </p:nvSpPr>
        <p:spPr>
          <a:xfrm>
            <a:off x="9883140" y="6453386"/>
            <a:ext cx="1596292" cy="404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Libre Franklin"/>
              </a:defRPr>
            </a:lvl1pPr>
            <a:lvl2pPr marL="0" lvl="1" indent="0" algn="r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lvl="2" indent="0" algn="r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lvl="3" indent="0" algn="r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lvl="4" indent="0" algn="r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lvl="5" indent="0" algn="r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lvl="6" indent="0" algn="r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lvl="7" indent="0" algn="r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lvl="8" indent="0" algn="r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r>
              <a:rPr lang="en-US"/>
              <a:t>Slide </a:t>
            </a:r>
            <a:fld id="{00000000-1234-1234-1234-123412341234}" type="slidenum">
              <a:rPr lang="en-US" smtClean="0"/>
              <a:pPr/>
              <a:t>‹#›</a:t>
            </a:fld>
            <a:r>
              <a:rPr lang="en-US"/>
              <a:t> of 12</a:t>
            </a:r>
            <a:endParaRPr dirty="0"/>
          </a:p>
        </p:txBody>
      </p:sp>
      <p:sp>
        <p:nvSpPr>
          <p:cNvPr id="71" name="Google Shape;71;p9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icture with Caption" type="picTx">
  <p:cSld name="PICTURE_WITH_CAPTION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0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4" name="Google Shape;74;p10"/>
          <p:cNvSpPr txBox="1"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Libre Franklin"/>
              <a:buNone/>
              <a:defRPr sz="48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0"/>
          <p:cNvSpPr>
            <a:spLocks noGrp="1"/>
          </p:cNvSpPr>
          <p:nvPr>
            <p:ph type="pic" idx="2"/>
          </p:nvPr>
        </p:nvSpPr>
        <p:spPr>
          <a:xfrm>
            <a:off x="5532120" y="0"/>
            <a:ext cx="6659880" cy="6857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4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ibre Franklin"/>
              <a:buNone/>
              <a:defRPr sz="2000" b="0" i="0" u="none" strike="noStrike" cap="none">
                <a:solidFill>
                  <a:schemeClr val="dk2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Libre Franklin"/>
              </a:defRPr>
            </a:lvl1pPr>
            <a:lvl2pPr marR="0" lvl="1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ibre Franklin"/>
              <a:buNone/>
              <a:defRPr sz="20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R="0" lvl="2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ibre Franklin"/>
              <a:buNone/>
              <a:defRPr sz="2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R="0" lvl="3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ibre Franklin"/>
              <a:buNone/>
              <a:defRPr sz="20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R="0" lvl="4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ibre Franklin"/>
              <a:buNone/>
              <a:defRPr sz="2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R="0" lvl="5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ibre Franklin"/>
              <a:buNone/>
              <a:defRPr sz="20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R="0" lvl="6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ibre Franklin"/>
              <a:buNone/>
              <a:defRPr sz="2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R="0" lvl="7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ibre Franklin"/>
              <a:buNone/>
              <a:defRPr sz="20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R="0" lvl="8" algn="l" rtl="0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ts val="2000"/>
              <a:buFont typeface="Libre Franklin"/>
              <a:buNone/>
              <a:defRPr sz="2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76" name="Google Shape;76;p10"/>
          <p:cNvSpPr txBox="1">
            <a:spLocks noGrp="1"/>
          </p:cNvSpPr>
          <p:nvPr>
            <p:ph type="body" idx="1"/>
          </p:nvPr>
        </p:nvSpPr>
        <p:spPr>
          <a:xfrm>
            <a:off x="723900" y="2855968"/>
            <a:ext cx="3855720" cy="30114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914400" lvl="1" indent="-228600" algn="l">
              <a:lnSpc>
                <a:spcPct val="94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7" name="Google Shape;77;p10"/>
          <p:cNvSpPr txBox="1">
            <a:spLocks noGrp="1"/>
          </p:cNvSpPr>
          <p:nvPr>
            <p:ph type="dt" idx="10"/>
          </p:nvPr>
        </p:nvSpPr>
        <p:spPr>
          <a:xfrm>
            <a:off x="723900" y="6453386"/>
            <a:ext cx="1204572" cy="404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en-US"/>
          </a:p>
        </p:txBody>
      </p:sp>
      <p:sp>
        <p:nvSpPr>
          <p:cNvPr id="78" name="Google Shape;78;p10"/>
          <p:cNvSpPr txBox="1">
            <a:spLocks noGrp="1"/>
          </p:cNvSpPr>
          <p:nvPr>
            <p:ph type="ftr" idx="11"/>
          </p:nvPr>
        </p:nvSpPr>
        <p:spPr>
          <a:xfrm>
            <a:off x="2205945" y="6453386"/>
            <a:ext cx="2373675" cy="404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en-US"/>
          </a:p>
        </p:txBody>
      </p:sp>
      <p:sp>
        <p:nvSpPr>
          <p:cNvPr id="79" name="Google Shape;79;p10"/>
          <p:cNvSpPr txBox="1">
            <a:spLocks noGrp="1"/>
          </p:cNvSpPr>
          <p:nvPr>
            <p:ph type="sldNum" idx="12"/>
          </p:nvPr>
        </p:nvSpPr>
        <p:spPr>
          <a:xfrm>
            <a:off x="9883140" y="6453386"/>
            <a:ext cx="1596292" cy="404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Libre Franklin"/>
              </a:defRPr>
            </a:lvl1pPr>
            <a:lvl2pPr marL="0" lvl="1" indent="0" algn="r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lvl="2" indent="0" algn="r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lvl="3" indent="0" algn="r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lvl="4" indent="0" algn="r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lvl="5" indent="0" algn="r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lvl="6" indent="0" algn="r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lvl="7" indent="0" algn="r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lvl="8" indent="0" algn="r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r>
              <a:rPr lang="en-US"/>
              <a:t>Slide </a:t>
            </a:r>
            <a:fld id="{00000000-1234-1234-1234-123412341234}" type="slidenum">
              <a:rPr lang="en-US" smtClean="0"/>
              <a:pPr/>
              <a:t>‹#›</a:t>
            </a:fld>
            <a:r>
              <a:rPr lang="en-US"/>
              <a:t> of 12</a:t>
            </a:r>
            <a:endParaRPr dirty="0"/>
          </a:p>
        </p:txBody>
      </p:sp>
      <p:sp>
        <p:nvSpPr>
          <p:cNvPr id="80" name="Google Shape;80;p10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Libre Franklin"/>
              <a:buNone/>
              <a:defRPr sz="4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5600" algn="l" rtl="0">
              <a:lnSpc>
                <a:spcPct val="94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ibre Franklin"/>
              <a:buChar char="■"/>
              <a:defRPr sz="2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355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ibre Franklin"/>
              <a:buChar char="–"/>
              <a:defRPr sz="20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3429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ibre Franklin"/>
              <a:buChar char="■"/>
              <a:defRPr sz="18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3429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ibre Franklin"/>
              <a:buChar char="–"/>
              <a:defRPr sz="18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3302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ibre Franklin"/>
              <a:buChar char="■"/>
              <a:defRPr sz="16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3302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ibre Franklin"/>
              <a:buChar char="–"/>
              <a:defRPr sz="16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175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ibre Franklin"/>
              <a:buChar char="■"/>
              <a:defRPr sz="1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175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ibre Franklin"/>
              <a:buChar char="–"/>
              <a:defRPr sz="14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17500" algn="l" rtl="0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ts val="1400"/>
              <a:buFont typeface="Libre Franklin"/>
              <a:buChar char="■"/>
              <a:defRPr sz="1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2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Libre Frankli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 lang="en-US"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2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Libre Frankli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 lang="en-US"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Libre Franklin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Google Shape;15;p1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Times New Roman" panose="02020603050405020304" pitchFamily="18" charset="0"/>
          <a:ea typeface="Times New Roman" panose="02020603050405020304" pitchFamily="18" charset="0"/>
          <a:cs typeface="Times New Roman" panose="02020603050405020304" pitchFamily="18" charset="0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Times New Roman" panose="02020603050405020304" pitchFamily="18" charset="0"/>
          <a:ea typeface="Times New Roman" panose="02020603050405020304" pitchFamily="18" charset="0"/>
          <a:cs typeface="Times New Roman" panose="02020603050405020304" pitchFamily="18" charset="0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368">
          <p15:clr>
            <a:srgbClr val="F26B43"/>
          </p15:clr>
        </p15:guide>
        <p15:guide id="2" orient="horz" pos="1440">
          <p15:clr>
            <a:srgbClr val="F26B43"/>
          </p15:clr>
        </p15:guide>
        <p15:guide id="3" orient="horz" pos="3696">
          <p15:clr>
            <a:srgbClr val="F26B43"/>
          </p15:clr>
        </p15:guide>
        <p15:guide id="4" orient="horz" pos="432">
          <p15:clr>
            <a:srgbClr val="F26B43"/>
          </p15:clr>
        </p15:guide>
        <p15:guide id="5" orient="horz" pos="1512">
          <p15:clr>
            <a:srgbClr val="F26B43"/>
          </p15:clr>
        </p15:guide>
        <p15:guide id="6" pos="6912">
          <p15:clr>
            <a:srgbClr val="F26B43"/>
          </p15:clr>
        </p15:guide>
        <p15:guide id="7" pos="936">
          <p15:clr>
            <a:srgbClr val="F26B43"/>
          </p15:clr>
        </p15:guide>
        <p15:guide id="8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flink.apache.org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3"/>
          <p:cNvSpPr txBox="1"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Font typeface="Libre Franklin"/>
              <a:buNone/>
            </a:pPr>
            <a:r>
              <a:rPr lang="en-US"/>
              <a:t>APACHE FLINK</a:t>
            </a:r>
            <a:endParaRPr/>
          </a:p>
        </p:txBody>
      </p:sp>
      <p:sp>
        <p:nvSpPr>
          <p:cNvPr id="98" name="Google Shape;98;p13"/>
          <p:cNvSpPr txBox="1">
            <a:spLocks noGrp="1"/>
          </p:cNvSpPr>
          <p:nvPr>
            <p:ph type="subTitle" idx="1"/>
          </p:nvPr>
        </p:nvSpPr>
        <p:spPr>
          <a:xfrm>
            <a:off x="1774424" y="3724074"/>
            <a:ext cx="8637072" cy="2073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None/>
            </a:pPr>
            <a:endParaRPr dirty="0"/>
          </a:p>
          <a:p>
            <a:pPr marL="0" lvl="0" indent="0" algn="ctr" rtl="0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None/>
            </a:pPr>
            <a:r>
              <a:rPr lang="en-US" dirty="0"/>
              <a:t>A presentation by Saumya (018807852)</a:t>
            </a:r>
            <a:endParaRPr dirty="0"/>
          </a:p>
          <a:p>
            <a:pPr marL="0" lvl="0" indent="0" algn="ctr" rtl="0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None/>
            </a:pPr>
            <a:r>
              <a:rPr lang="en-US" dirty="0"/>
              <a:t>And </a:t>
            </a:r>
            <a:r>
              <a:rPr lang="en-US" dirty="0" err="1"/>
              <a:t>Abbasali</a:t>
            </a:r>
            <a:r>
              <a:rPr lang="en-US" dirty="0"/>
              <a:t> </a:t>
            </a:r>
            <a:r>
              <a:rPr lang="en-US" dirty="0" err="1"/>
              <a:t>Gulabiwala</a:t>
            </a:r>
            <a:r>
              <a:rPr lang="en-US" dirty="0"/>
              <a:t> (017056895)</a:t>
            </a:r>
            <a:endParaRPr dirty="0"/>
          </a:p>
        </p:txBody>
      </p:sp>
      <p:pic>
        <p:nvPicPr>
          <p:cNvPr id="99" name="Google Shape;99;p13" descr="A picture containing drawing, ca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92721" y="538163"/>
            <a:ext cx="3800475" cy="1859066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3"/>
          <p:cNvSpPr txBox="1">
            <a:spLocks noGrp="1"/>
          </p:cNvSpPr>
          <p:nvPr>
            <p:ph type="sldNum" idx="12"/>
          </p:nvPr>
        </p:nvSpPr>
        <p:spPr>
          <a:xfrm>
            <a:off x="9830683" y="6453386"/>
            <a:ext cx="1596292" cy="404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2"/>
          <p:cNvSpPr txBox="1"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Event Execution Environment setup function</a:t>
            </a:r>
            <a:endParaRPr dirty="0"/>
          </a:p>
        </p:txBody>
      </p:sp>
      <p:sp>
        <p:nvSpPr>
          <p:cNvPr id="189" name="Google Shape;189;p22"/>
          <p:cNvSpPr txBox="1">
            <a:spLocks noGrp="1"/>
          </p:cNvSpPr>
          <p:nvPr>
            <p:ph type="sldNum" idx="12"/>
          </p:nvPr>
        </p:nvSpPr>
        <p:spPr>
          <a:xfrm>
            <a:off x="9472736" y="6453386"/>
            <a:ext cx="1596300" cy="404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  <p:pic>
        <p:nvPicPr>
          <p:cNvPr id="190" name="Google Shape;190;p22"/>
          <p:cNvPicPr preferRelativeResize="0"/>
          <p:nvPr/>
        </p:nvPicPr>
        <p:blipFill rotWithShape="1">
          <a:blip r:embed="rId3">
            <a:alphaModFix/>
          </a:blip>
          <a:srcRect l="21914" t="37083" r="39530" b="43749"/>
          <a:stretch/>
        </p:blipFill>
        <p:spPr>
          <a:xfrm>
            <a:off x="948875" y="2286000"/>
            <a:ext cx="10933978" cy="30575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3"/>
          <p:cNvSpPr txBox="1">
            <a:spLocks noGrp="1"/>
          </p:cNvSpPr>
          <p:nvPr>
            <p:ph type="title"/>
          </p:nvPr>
        </p:nvSpPr>
        <p:spPr>
          <a:xfrm>
            <a:off x="1371600" y="2286000"/>
            <a:ext cx="9601200" cy="1485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Demo</a:t>
            </a:r>
            <a:endParaRPr dirty="0"/>
          </a:p>
        </p:txBody>
      </p:sp>
      <p:sp>
        <p:nvSpPr>
          <p:cNvPr id="197" name="Google Shape;197;p23"/>
          <p:cNvSpPr txBox="1">
            <a:spLocks noGrp="1"/>
          </p:cNvSpPr>
          <p:nvPr>
            <p:ph type="sldNum" idx="12"/>
          </p:nvPr>
        </p:nvSpPr>
        <p:spPr>
          <a:xfrm>
            <a:off x="9472736" y="6453386"/>
            <a:ext cx="1596300" cy="404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4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3" name="Google Shape;203;p24"/>
          <p:cNvSpPr txBox="1">
            <a:spLocks noGrp="1"/>
          </p:cNvSpPr>
          <p:nvPr>
            <p:ph type="title"/>
          </p:nvPr>
        </p:nvSpPr>
        <p:spPr>
          <a:xfrm>
            <a:off x="640081" y="791570"/>
            <a:ext cx="4018839" cy="5262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400"/>
              <a:buFont typeface="Libre Franklin"/>
              <a:buNone/>
            </a:pPr>
            <a:r>
              <a:rPr lang="en-US" sz="5400">
                <a:solidFill>
                  <a:schemeClr val="lt2"/>
                </a:solidFill>
              </a:rPr>
              <a:t>references</a:t>
            </a:r>
            <a:endParaRPr/>
          </a:p>
        </p:txBody>
      </p:sp>
      <p:sp>
        <p:nvSpPr>
          <p:cNvPr id="204" name="Google Shape;204;p24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rgbClr val="696A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5" name="Google Shape;205;p24"/>
          <p:cNvSpPr txBox="1">
            <a:spLocks noGrp="1"/>
          </p:cNvSpPr>
          <p:nvPr>
            <p:ph type="body" idx="1"/>
          </p:nvPr>
        </p:nvSpPr>
        <p:spPr>
          <a:xfrm>
            <a:off x="6176720" y="791570"/>
            <a:ext cx="4892308" cy="5262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84048" lvl="0" indent="-384048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</a:pPr>
            <a:r>
              <a:rPr lang="en-US" sz="1800" dirty="0"/>
              <a:t>Carbone, Paris, et al. "State management in Apache </a:t>
            </a:r>
            <a:r>
              <a:rPr lang="en-US" sz="1800" dirty="0" err="1"/>
              <a:t>Flink</a:t>
            </a:r>
            <a:r>
              <a:rPr lang="en-US" sz="1800" dirty="0"/>
              <a:t>®: consistent stateful distributed stream processing." </a:t>
            </a:r>
            <a:r>
              <a:rPr lang="en-US" sz="1800" i="1" dirty="0"/>
              <a:t>Proceedings of the VLDB Endowment</a:t>
            </a:r>
            <a:r>
              <a:rPr lang="en-US" sz="1800" dirty="0"/>
              <a:t> 10.12 (2017): 1718-1729.</a:t>
            </a:r>
            <a:endParaRPr dirty="0"/>
          </a:p>
          <a:p>
            <a:pPr marL="384048" lvl="0" indent="-384048" algn="l" rtl="0">
              <a:lnSpc>
                <a:spcPct val="84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</a:pPr>
            <a:r>
              <a:rPr lang="en-US" sz="1800" dirty="0"/>
              <a:t>Dinsmore, Thomas W. "Streaming analytics." </a:t>
            </a:r>
            <a:r>
              <a:rPr lang="en-US" sz="1800" i="1" dirty="0"/>
              <a:t>Disruptive analytics</a:t>
            </a:r>
            <a:r>
              <a:rPr lang="en-US" sz="1800" dirty="0"/>
              <a:t>. </a:t>
            </a:r>
            <a:r>
              <a:rPr lang="en-US" sz="1800" dirty="0" err="1"/>
              <a:t>Apress</a:t>
            </a:r>
            <a:r>
              <a:rPr lang="en-US" sz="1800" dirty="0"/>
              <a:t>, Berkeley, CA, 2016. 117-144.</a:t>
            </a:r>
            <a:endParaRPr dirty="0"/>
          </a:p>
          <a:p>
            <a:pPr marL="384048" lvl="0" indent="-384048" algn="l" rtl="0">
              <a:lnSpc>
                <a:spcPct val="84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</a:pPr>
            <a:r>
              <a:rPr lang="en-US" sz="1800" dirty="0"/>
              <a:t>Carbone, Paris, et al. "Apache </a:t>
            </a:r>
            <a:r>
              <a:rPr lang="en-US" sz="1800" dirty="0" err="1"/>
              <a:t>flink</a:t>
            </a:r>
            <a:r>
              <a:rPr lang="en-US" sz="1800" dirty="0"/>
              <a:t>: Stream and batch processing in a single engine." </a:t>
            </a:r>
            <a:r>
              <a:rPr lang="en-US" sz="1800" i="1" dirty="0"/>
              <a:t>Bulletin of the IEEE Computer Society Technical Committee on Data Engineering</a:t>
            </a:r>
            <a:r>
              <a:rPr lang="en-US" sz="1800" dirty="0"/>
              <a:t> 36.4 (2015).</a:t>
            </a:r>
            <a:endParaRPr dirty="0"/>
          </a:p>
          <a:p>
            <a:pPr marL="384048" lvl="0" indent="-384048" algn="l" rtl="0">
              <a:lnSpc>
                <a:spcPct val="84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</a:pPr>
            <a:r>
              <a:rPr lang="en-US" sz="1800" dirty="0" err="1"/>
              <a:t>Katsifodimos</a:t>
            </a:r>
            <a:r>
              <a:rPr lang="en-US" sz="1800" dirty="0"/>
              <a:t>, </a:t>
            </a:r>
            <a:r>
              <a:rPr lang="en-US" sz="1800" dirty="0" err="1"/>
              <a:t>Asterios</a:t>
            </a:r>
            <a:r>
              <a:rPr lang="en-US" sz="1800" dirty="0"/>
              <a:t>, and Sebastian </a:t>
            </a:r>
            <a:r>
              <a:rPr lang="en-US" sz="1800" dirty="0" err="1"/>
              <a:t>Schelter</a:t>
            </a:r>
            <a:r>
              <a:rPr lang="en-US" sz="1800" dirty="0"/>
              <a:t>. "Apache </a:t>
            </a:r>
            <a:r>
              <a:rPr lang="en-US" sz="1800" dirty="0" err="1"/>
              <a:t>flink</a:t>
            </a:r>
            <a:r>
              <a:rPr lang="en-US" sz="1800" dirty="0"/>
              <a:t>: Stream analytics at scale." In 2016 IEEE international conference on cloud engineering workshop (IC2EW), pp. 193-193. IEEE, 2016.</a:t>
            </a:r>
            <a:endParaRPr sz="1800" dirty="0"/>
          </a:p>
          <a:p>
            <a:pPr marL="384048" lvl="0" indent="-384048" algn="l" rtl="0">
              <a:lnSpc>
                <a:spcPct val="84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</a:pPr>
            <a:r>
              <a:rPr lang="en-US" sz="1800" u="sng" dirty="0">
                <a:solidFill>
                  <a:schemeClr val="hlink"/>
                </a:solidFill>
                <a:hlinkClick r:id="rId3"/>
              </a:rPr>
              <a:t>https://flink.apache.org</a:t>
            </a:r>
            <a:endParaRPr sz="1800" dirty="0"/>
          </a:p>
          <a:p>
            <a:pPr marL="384048" lvl="0" indent="-269748" algn="l" rtl="0">
              <a:lnSpc>
                <a:spcPct val="84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endParaRPr sz="1800" dirty="0"/>
          </a:p>
        </p:txBody>
      </p:sp>
      <p:sp>
        <p:nvSpPr>
          <p:cNvPr id="206" name="Google Shape;206;p24"/>
          <p:cNvSpPr txBox="1">
            <a:spLocks noGrp="1"/>
          </p:cNvSpPr>
          <p:nvPr>
            <p:ph type="sldNum" idx="12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4"/>
          <p:cNvSpPr txBox="1"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Libre Franklin"/>
              <a:buNone/>
            </a:pPr>
            <a:r>
              <a:rPr lang="en-US" dirty="0"/>
              <a:t>Overview</a:t>
            </a:r>
            <a:endParaRPr dirty="0"/>
          </a:p>
        </p:txBody>
      </p:sp>
      <p:sp>
        <p:nvSpPr>
          <p:cNvPr id="107" name="Google Shape;107;p14"/>
          <p:cNvSpPr txBox="1"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84048" lvl="0" indent="-384048" algn="l" rtl="0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Char char="■"/>
            </a:pPr>
            <a:r>
              <a:rPr lang="en-US" dirty="0"/>
              <a:t>Introduction</a:t>
            </a:r>
            <a:endParaRPr dirty="0"/>
          </a:p>
          <a:p>
            <a:pPr marL="384048" lvl="0" indent="-384048" algn="l" rtl="0">
              <a:lnSpc>
                <a:spcPct val="94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Char char="■"/>
            </a:pPr>
            <a:r>
              <a:rPr lang="en-US" dirty="0"/>
              <a:t>Use Case</a:t>
            </a:r>
            <a:endParaRPr dirty="0"/>
          </a:p>
          <a:p>
            <a:pPr marL="384048" lvl="0" indent="-384048" algn="l" rtl="0">
              <a:lnSpc>
                <a:spcPct val="94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Char char="■"/>
            </a:pPr>
            <a:r>
              <a:rPr lang="en-US" dirty="0" err="1"/>
              <a:t>Flink</a:t>
            </a:r>
            <a:r>
              <a:rPr lang="en-US" dirty="0"/>
              <a:t> Process Flow</a:t>
            </a:r>
            <a:endParaRPr dirty="0"/>
          </a:p>
          <a:p>
            <a:pPr marL="384048" lvl="0" indent="-384048" algn="l" rtl="0">
              <a:lnSpc>
                <a:spcPct val="94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Char char="■"/>
            </a:pPr>
            <a:r>
              <a:rPr lang="en-US" dirty="0"/>
              <a:t>Demo</a:t>
            </a:r>
            <a:endParaRPr dirty="0"/>
          </a:p>
          <a:p>
            <a:pPr marL="384048" lvl="0" indent="-384048" algn="l" rtl="0">
              <a:lnSpc>
                <a:spcPct val="94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Char char="■"/>
            </a:pPr>
            <a:r>
              <a:rPr lang="en-US" dirty="0"/>
              <a:t>References</a:t>
            </a:r>
            <a:endParaRPr dirty="0"/>
          </a:p>
        </p:txBody>
      </p:sp>
      <p:sp>
        <p:nvSpPr>
          <p:cNvPr id="108" name="Google Shape;108;p14"/>
          <p:cNvSpPr txBox="1">
            <a:spLocks noGrp="1"/>
          </p:cNvSpPr>
          <p:nvPr>
            <p:ph type="sldNum" idx="12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9F9F6"/>
            </a:gs>
            <a:gs pos="100000">
              <a:srgbClr val="D7D6CD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5"/>
          <p:cNvSpPr txBox="1">
            <a:spLocks noGrp="1"/>
          </p:cNvSpPr>
          <p:nvPr>
            <p:ph type="title"/>
          </p:nvPr>
        </p:nvSpPr>
        <p:spPr>
          <a:xfrm>
            <a:off x="1451580" y="804520"/>
            <a:ext cx="4176511" cy="1049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Libre Franklin"/>
              <a:buNone/>
            </a:pPr>
            <a:r>
              <a:rPr lang="en-US" sz="3200" dirty="0"/>
              <a:t>Introduction</a:t>
            </a:r>
            <a:endParaRPr dirty="0"/>
          </a:p>
        </p:txBody>
      </p:sp>
      <p:grpSp>
        <p:nvGrpSpPr>
          <p:cNvPr id="114" name="Google Shape;114;p15"/>
          <p:cNvGrpSpPr/>
          <p:nvPr/>
        </p:nvGrpSpPr>
        <p:grpSpPr>
          <a:xfrm>
            <a:off x="1451581" y="2051918"/>
            <a:ext cx="4172212" cy="3378240"/>
            <a:chOff x="0" y="36186"/>
            <a:chExt cx="4172212" cy="3378240"/>
          </a:xfrm>
        </p:grpSpPr>
        <p:sp>
          <p:nvSpPr>
            <p:cNvPr id="115" name="Google Shape;115;p15"/>
            <p:cNvSpPr/>
            <p:nvPr/>
          </p:nvSpPr>
          <p:spPr>
            <a:xfrm>
              <a:off x="0" y="36186"/>
              <a:ext cx="4172212" cy="636480"/>
            </a:xfrm>
            <a:prstGeom prst="roundRect">
              <a:avLst>
                <a:gd name="adj" fmla="val 16667"/>
              </a:avLst>
            </a:prstGeom>
            <a:solidFill>
              <a:srgbClr val="E6C068"/>
            </a:solidFill>
            <a:ln w="349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5"/>
            <p:cNvSpPr txBox="1"/>
            <p:nvPr/>
          </p:nvSpPr>
          <p:spPr>
            <a:xfrm>
              <a:off x="31070" y="67256"/>
              <a:ext cx="4110072" cy="5743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4750" tIns="64750" rIns="64750" bIns="6475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700"/>
                <a:buFont typeface="Libre Franklin"/>
                <a:buNone/>
              </a:pPr>
              <a:r>
                <a:rPr lang="en-US" sz="1700">
                  <a:solidFill>
                    <a:schemeClr val="lt1"/>
                  </a:solidFill>
                  <a:latin typeface="Libre Franklin"/>
                  <a:ea typeface="Libre Franklin"/>
                  <a:cs typeface="Libre Franklin"/>
                  <a:sym typeface="Libre Franklin"/>
                </a:rPr>
                <a:t>Apache Flink is an open-source stream processing framework.</a:t>
              </a:r>
              <a:endParaRPr/>
            </a:p>
          </p:txBody>
        </p:sp>
        <p:sp>
          <p:nvSpPr>
            <p:cNvPr id="117" name="Google Shape;117;p15"/>
            <p:cNvSpPr/>
            <p:nvPr/>
          </p:nvSpPr>
          <p:spPr>
            <a:xfrm>
              <a:off x="0" y="721626"/>
              <a:ext cx="4172212" cy="63648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 w="349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5"/>
            <p:cNvSpPr txBox="1"/>
            <p:nvPr/>
          </p:nvSpPr>
          <p:spPr>
            <a:xfrm>
              <a:off x="31070" y="752696"/>
              <a:ext cx="4110072" cy="5743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4750" tIns="64750" rIns="64750" bIns="6475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700"/>
                <a:buFont typeface="Libre Franklin"/>
                <a:buNone/>
              </a:pPr>
              <a:r>
                <a:rPr lang="en-US" sz="1700">
                  <a:solidFill>
                    <a:schemeClr val="lt1"/>
                  </a:solidFill>
                  <a:latin typeface="Libre Franklin"/>
                  <a:ea typeface="Libre Franklin"/>
                  <a:cs typeface="Libre Franklin"/>
                  <a:sym typeface="Libre Franklin"/>
                </a:rPr>
                <a:t>Low Latency </a:t>
              </a:r>
              <a:endParaRPr/>
            </a:p>
          </p:txBody>
        </p:sp>
        <p:sp>
          <p:nvSpPr>
            <p:cNvPr id="119" name="Google Shape;119;p15"/>
            <p:cNvSpPr/>
            <p:nvPr/>
          </p:nvSpPr>
          <p:spPr>
            <a:xfrm>
              <a:off x="0" y="1407066"/>
              <a:ext cx="4172212" cy="63648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 w="349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5"/>
            <p:cNvSpPr txBox="1"/>
            <p:nvPr/>
          </p:nvSpPr>
          <p:spPr>
            <a:xfrm>
              <a:off x="31070" y="1438136"/>
              <a:ext cx="4110072" cy="5743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4750" tIns="64750" rIns="64750" bIns="6475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700"/>
                <a:buFont typeface="Libre Franklin"/>
                <a:buNone/>
              </a:pPr>
              <a:r>
                <a:rPr lang="en-US" sz="1700">
                  <a:solidFill>
                    <a:schemeClr val="lt1"/>
                  </a:solidFill>
                  <a:latin typeface="Libre Franklin"/>
                  <a:ea typeface="Libre Franklin"/>
                  <a:cs typeface="Libre Franklin"/>
                  <a:sym typeface="Libre Franklin"/>
                </a:rPr>
                <a:t>High Throughput</a:t>
              </a:r>
              <a:endParaRPr/>
            </a:p>
          </p:txBody>
        </p:sp>
        <p:sp>
          <p:nvSpPr>
            <p:cNvPr id="121" name="Google Shape;121;p15"/>
            <p:cNvSpPr/>
            <p:nvPr/>
          </p:nvSpPr>
          <p:spPr>
            <a:xfrm>
              <a:off x="0" y="2092506"/>
              <a:ext cx="4172212" cy="636480"/>
            </a:xfrm>
            <a:prstGeom prst="roundRect">
              <a:avLst>
                <a:gd name="adj" fmla="val 16667"/>
              </a:avLst>
            </a:prstGeom>
            <a:solidFill>
              <a:schemeClr val="accent5"/>
            </a:solidFill>
            <a:ln w="349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5"/>
            <p:cNvSpPr txBox="1"/>
            <p:nvPr/>
          </p:nvSpPr>
          <p:spPr>
            <a:xfrm>
              <a:off x="31070" y="2123576"/>
              <a:ext cx="4110072" cy="5743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4750" tIns="64750" rIns="64750" bIns="6475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700"/>
                <a:buFont typeface="Libre Franklin"/>
                <a:buNone/>
              </a:pPr>
              <a:r>
                <a:rPr lang="en-US" sz="1700">
                  <a:solidFill>
                    <a:schemeClr val="lt1"/>
                  </a:solidFill>
                  <a:latin typeface="Libre Franklin"/>
                  <a:ea typeface="Libre Franklin"/>
                  <a:cs typeface="Libre Franklin"/>
                  <a:sym typeface="Libre Franklin"/>
                </a:rPr>
                <a:t>Stateful</a:t>
              </a:r>
              <a:endParaRPr/>
            </a:p>
          </p:txBody>
        </p:sp>
        <p:sp>
          <p:nvSpPr>
            <p:cNvPr id="123" name="Google Shape;123;p15"/>
            <p:cNvSpPr/>
            <p:nvPr/>
          </p:nvSpPr>
          <p:spPr>
            <a:xfrm>
              <a:off x="0" y="2777946"/>
              <a:ext cx="4172212" cy="636480"/>
            </a:xfrm>
            <a:prstGeom prst="roundRect">
              <a:avLst>
                <a:gd name="adj" fmla="val 16667"/>
              </a:avLst>
            </a:prstGeom>
            <a:solidFill>
              <a:schemeClr val="accent6"/>
            </a:solidFill>
            <a:ln w="349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5"/>
            <p:cNvSpPr txBox="1"/>
            <p:nvPr/>
          </p:nvSpPr>
          <p:spPr>
            <a:xfrm>
              <a:off x="31070" y="2809016"/>
              <a:ext cx="4110072" cy="5743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4750" tIns="64750" rIns="64750" bIns="6475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700"/>
                <a:buFont typeface="Libre Franklin"/>
                <a:buNone/>
              </a:pPr>
              <a:r>
                <a:rPr lang="en-US" sz="1700">
                  <a:solidFill>
                    <a:schemeClr val="lt1"/>
                  </a:solidFill>
                  <a:latin typeface="Libre Franklin"/>
                  <a:ea typeface="Libre Franklin"/>
                  <a:cs typeface="Libre Franklin"/>
                  <a:sym typeface="Libre Franklin"/>
                </a:rPr>
                <a:t>Distributed</a:t>
              </a:r>
              <a:endParaRPr/>
            </a:p>
          </p:txBody>
        </p:sp>
      </p:grpSp>
      <p:pic>
        <p:nvPicPr>
          <p:cNvPr id="125" name="Google Shape;125;p15"/>
          <p:cNvPicPr preferRelativeResize="0"/>
          <p:nvPr/>
        </p:nvPicPr>
        <p:blipFill rotWithShape="1">
          <a:blip r:embed="rId3">
            <a:alphaModFix/>
          </a:blip>
          <a:srcRect l="31602" t="20940" r="13157" b="41946"/>
          <a:stretch/>
        </p:blipFill>
        <p:spPr>
          <a:xfrm>
            <a:off x="6094411" y="2198650"/>
            <a:ext cx="4960442" cy="1874628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5"/>
          <p:cNvSpPr txBox="1">
            <a:spLocks noGrp="1"/>
          </p:cNvSpPr>
          <p:nvPr>
            <p:ph type="sldNum" idx="12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6"/>
          <p:cNvSpPr txBox="1">
            <a:spLocks noGrp="1"/>
          </p:cNvSpPr>
          <p:nvPr>
            <p:ph type="title"/>
          </p:nvPr>
        </p:nvSpPr>
        <p:spPr>
          <a:xfrm>
            <a:off x="1172180" y="228175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Libre Franklin"/>
              <a:buNone/>
            </a:pPr>
            <a:r>
              <a:rPr lang="en-US" dirty="0"/>
              <a:t>What is Apache </a:t>
            </a:r>
            <a:r>
              <a:rPr lang="en-US" dirty="0" err="1"/>
              <a:t>Flink</a:t>
            </a:r>
            <a:r>
              <a:rPr lang="en-US" dirty="0"/>
              <a:t>?</a:t>
            </a:r>
            <a:endParaRPr dirty="0"/>
          </a:p>
        </p:txBody>
      </p:sp>
      <p:sp>
        <p:nvSpPr>
          <p:cNvPr id="132" name="Google Shape;132;p16"/>
          <p:cNvSpPr/>
          <p:nvPr/>
        </p:nvSpPr>
        <p:spPr>
          <a:xfrm>
            <a:off x="1065229" y="3267949"/>
            <a:ext cx="2441696" cy="1570454"/>
          </a:xfrm>
          <a:prstGeom prst="rect">
            <a:avLst/>
          </a:prstGeom>
          <a:solidFill>
            <a:srgbClr val="2DA07E"/>
          </a:solidFill>
          <a:ln w="9525" cap="flat" cmpd="sng">
            <a:solidFill>
              <a:srgbClr val="2DA07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Batch Processing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process static and</a:t>
            </a:r>
            <a:br>
              <a:rPr lang="en-US" sz="1800" i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</a:br>
            <a:r>
              <a:rPr lang="en-US" sz="1800" i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historic data</a:t>
            </a:r>
            <a:endParaRPr/>
          </a:p>
        </p:txBody>
      </p:sp>
      <p:sp>
        <p:nvSpPr>
          <p:cNvPr id="133" name="Google Shape;133;p16"/>
          <p:cNvSpPr/>
          <p:nvPr/>
        </p:nvSpPr>
        <p:spPr>
          <a:xfrm>
            <a:off x="4629191" y="1425647"/>
            <a:ext cx="2938115" cy="1842302"/>
          </a:xfrm>
          <a:prstGeom prst="rect">
            <a:avLst/>
          </a:prstGeom>
          <a:solidFill>
            <a:srgbClr val="2DA07E"/>
          </a:solidFill>
          <a:ln w="9525" cap="flat" cmpd="sng">
            <a:solidFill>
              <a:srgbClr val="2DA07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Data Stream Processing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realtime results</a:t>
            </a:r>
            <a:br>
              <a:rPr lang="en-US" sz="1800" i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</a:br>
            <a:r>
              <a:rPr lang="en-US" sz="1800" i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from data streams</a:t>
            </a:r>
            <a:endParaRPr/>
          </a:p>
        </p:txBody>
      </p:sp>
      <p:sp>
        <p:nvSpPr>
          <p:cNvPr id="134" name="Google Shape;134;p16"/>
          <p:cNvSpPr/>
          <p:nvPr/>
        </p:nvSpPr>
        <p:spPr>
          <a:xfrm>
            <a:off x="8722010" y="3006049"/>
            <a:ext cx="2938116" cy="1842302"/>
          </a:xfrm>
          <a:prstGeom prst="rect">
            <a:avLst/>
          </a:prstGeom>
          <a:solidFill>
            <a:srgbClr val="2DA07E"/>
          </a:solidFill>
          <a:ln w="9525" cap="flat" cmpd="sng">
            <a:solidFill>
              <a:srgbClr val="2DA07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Event-driven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Applications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data-driven actions</a:t>
            </a:r>
            <a:br>
              <a:rPr lang="en-US" sz="1800" i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</a:br>
            <a:r>
              <a:rPr lang="en-US" sz="1800" i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and services</a:t>
            </a:r>
            <a:endParaRPr/>
          </a:p>
        </p:txBody>
      </p:sp>
      <p:sp>
        <p:nvSpPr>
          <p:cNvPr id="135" name="Google Shape;135;p16"/>
          <p:cNvSpPr/>
          <p:nvPr/>
        </p:nvSpPr>
        <p:spPr>
          <a:xfrm rot="-5400000">
            <a:off x="5982411" y="3418143"/>
            <a:ext cx="231674" cy="365637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34AD9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36" name="Google Shape;136;p16"/>
          <p:cNvSpPr/>
          <p:nvPr/>
        </p:nvSpPr>
        <p:spPr>
          <a:xfrm rot="-2199196">
            <a:off x="7305131" y="4158046"/>
            <a:ext cx="282747" cy="365637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34AD9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37" name="Google Shape;137;p16" descr="flink_squirrel_1000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59423" y="4013272"/>
            <a:ext cx="1477653" cy="1477653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16"/>
          <p:cNvSpPr/>
          <p:nvPr/>
        </p:nvSpPr>
        <p:spPr>
          <a:xfrm rot="2199196" flipH="1">
            <a:off x="4678833" y="4158046"/>
            <a:ext cx="282747" cy="365637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34AD9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40" name="Google Shape;140;p16"/>
          <p:cNvSpPr txBox="1">
            <a:spLocks noGrp="1"/>
          </p:cNvSpPr>
          <p:nvPr>
            <p:ph type="sldNum" idx="12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1"/>
            </a:gs>
            <a:gs pos="100000">
              <a:srgbClr val="E6E6E6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7"/>
          <p:cNvSpPr txBox="1">
            <a:spLocks noGrp="1"/>
          </p:cNvSpPr>
          <p:nvPr>
            <p:ph type="title"/>
          </p:nvPr>
        </p:nvSpPr>
        <p:spPr>
          <a:xfrm>
            <a:off x="1290707" y="1469963"/>
            <a:ext cx="2823919" cy="1959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/>
          <a:p>
            <a:pPr marL="0" lvl="0" indent="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100"/>
              <a:buFont typeface="Libre Franklin"/>
              <a:buNone/>
            </a:pPr>
            <a:r>
              <a:rPr lang="en-US" sz="3100" dirty="0" err="1"/>
              <a:t>Flink</a:t>
            </a:r>
            <a:r>
              <a:rPr lang="en-US" sz="3100" dirty="0"/>
              <a:t> component stack</a:t>
            </a:r>
            <a:endParaRPr dirty="0"/>
          </a:p>
        </p:txBody>
      </p:sp>
      <p:pic>
        <p:nvPicPr>
          <p:cNvPr id="146" name="Google Shape;146;p17" descr="A screenshot of a cell phon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18374" y="1188116"/>
            <a:ext cx="6282919" cy="3722629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17"/>
          <p:cNvSpPr txBox="1">
            <a:spLocks noGrp="1"/>
          </p:cNvSpPr>
          <p:nvPr>
            <p:ph type="sldNum" idx="12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" name="Google Shape;152;p18"/>
          <p:cNvGrpSpPr/>
          <p:nvPr/>
        </p:nvGrpSpPr>
        <p:grpSpPr>
          <a:xfrm>
            <a:off x="752858" y="744469"/>
            <a:ext cx="10674116" cy="5349671"/>
            <a:chOff x="752858" y="744469"/>
            <a:chExt cx="10674116" cy="5349671"/>
          </a:xfrm>
        </p:grpSpPr>
        <p:sp>
          <p:nvSpPr>
            <p:cNvPr id="153" name="Google Shape;153;p18"/>
            <p:cNvSpPr/>
            <p:nvPr/>
          </p:nvSpPr>
          <p:spPr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 extrusionOk="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154" name="Google Shape;154;p18"/>
            <p:cNvSpPr/>
            <p:nvPr/>
          </p:nvSpPr>
          <p:spPr>
            <a:xfrm rot="10800000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 extrusionOk="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5" name="Google Shape;155;p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56" name="Google Shape;156;p18"/>
          <p:cNvSpPr txBox="1">
            <a:spLocks noGrp="1"/>
          </p:cNvSpPr>
          <p:nvPr>
            <p:ph type="title"/>
          </p:nvPr>
        </p:nvSpPr>
        <p:spPr>
          <a:xfrm>
            <a:off x="8154186" y="634028"/>
            <a:ext cx="3355942" cy="3732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Libre Franklin"/>
              <a:buNone/>
            </a:pPr>
            <a:r>
              <a:rPr lang="en-US" sz="6000" cap="none" dirty="0">
                <a:solidFill>
                  <a:schemeClr val="dk2"/>
                </a:solidFill>
                <a:sym typeface="Libre Franklin"/>
              </a:rPr>
              <a:t>FLINK PROCESS FLOW</a:t>
            </a:r>
            <a:endParaRPr dirty="0"/>
          </a:p>
        </p:txBody>
      </p:sp>
      <p:pic>
        <p:nvPicPr>
          <p:cNvPr id="157" name="Google Shape;157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6200" y="800650"/>
            <a:ext cx="7270725" cy="5237325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18"/>
          <p:cNvSpPr txBox="1">
            <a:spLocks noGrp="1"/>
          </p:cNvSpPr>
          <p:nvPr>
            <p:ph type="sldNum" idx="12"/>
          </p:nvPr>
        </p:nvSpPr>
        <p:spPr>
          <a:xfrm>
            <a:off x="9830683" y="6453386"/>
            <a:ext cx="1596292" cy="404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6</a:t>
            </a:fld>
            <a:endParaRPr sz="1200">
              <a:solidFill>
                <a:schemeClr val="dk2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9"/>
          <p:cNvSpPr txBox="1"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Data Source and Data Sink</a:t>
            </a:r>
            <a:endParaRPr dirty="0"/>
          </a:p>
        </p:txBody>
      </p:sp>
      <p:sp>
        <p:nvSpPr>
          <p:cNvPr id="165" name="Google Shape;165;p19"/>
          <p:cNvSpPr txBox="1">
            <a:spLocks noGrp="1"/>
          </p:cNvSpPr>
          <p:nvPr>
            <p:ph type="body" idx="1"/>
          </p:nvPr>
        </p:nvSpPr>
        <p:spPr>
          <a:xfrm>
            <a:off x="1371600" y="2286000"/>
            <a:ext cx="4572000" cy="2829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/>
              <a:t>Data Source</a:t>
            </a: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/>
              <a:t>Sources are where your program reads its input from. You can attach a source to your program by using </a:t>
            </a:r>
            <a:r>
              <a:rPr lang="en-US" dirty="0" err="1"/>
              <a:t>StreamExecutionEnvironment.addSource</a:t>
            </a:r>
            <a:r>
              <a:rPr lang="en-US" dirty="0"/>
              <a:t>(</a:t>
            </a:r>
            <a:r>
              <a:rPr lang="en-US" dirty="0" err="1"/>
              <a:t>sourceFunction</a:t>
            </a:r>
            <a:r>
              <a:rPr lang="en-US" dirty="0"/>
              <a:t>).</a:t>
            </a: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200"/>
              </a:spcAft>
              <a:buNone/>
            </a:pPr>
            <a:endParaRPr dirty="0"/>
          </a:p>
        </p:txBody>
      </p:sp>
      <p:sp>
        <p:nvSpPr>
          <p:cNvPr id="166" name="Google Shape;166;p19"/>
          <p:cNvSpPr txBox="1">
            <a:spLocks noGrp="1"/>
          </p:cNvSpPr>
          <p:nvPr>
            <p:ph type="sldNum" idx="12"/>
          </p:nvPr>
        </p:nvSpPr>
        <p:spPr>
          <a:xfrm>
            <a:off x="9472736" y="6453386"/>
            <a:ext cx="1596300" cy="404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sp>
        <p:nvSpPr>
          <p:cNvPr id="167" name="Google Shape;167;p19"/>
          <p:cNvSpPr txBox="1"/>
          <p:nvPr/>
        </p:nvSpPr>
        <p:spPr>
          <a:xfrm>
            <a:off x="6543675" y="2115000"/>
            <a:ext cx="44292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2"/>
                </a:solidFill>
                <a:latin typeface="Times New Roman" panose="02020603050405020304" pitchFamily="18" charset="0"/>
                <a:ea typeface="Libre Franklin"/>
                <a:cs typeface="Times New Roman" panose="02020603050405020304" pitchFamily="18" charset="0"/>
                <a:sym typeface="Libre Franklin"/>
              </a:rPr>
              <a:t>Data Sink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>
              <a:solidFill>
                <a:schemeClr val="dk2"/>
              </a:solidFill>
              <a:latin typeface="Times New Roman" panose="02020603050405020304" pitchFamily="18" charset="0"/>
              <a:ea typeface="Libre Franklin"/>
              <a:cs typeface="Times New Roman" panose="02020603050405020304" pitchFamily="18" charset="0"/>
              <a:sym typeface="Libre Frankli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2"/>
                </a:solidFill>
                <a:latin typeface="Times New Roman" panose="02020603050405020304" pitchFamily="18" charset="0"/>
                <a:ea typeface="Libre Franklin"/>
                <a:cs typeface="Times New Roman" panose="02020603050405020304" pitchFamily="18" charset="0"/>
                <a:sym typeface="Libre Franklin"/>
              </a:rPr>
              <a:t>Data sinks consume </a:t>
            </a:r>
            <a:r>
              <a:rPr lang="en-US" sz="2000" dirty="0" err="1">
                <a:solidFill>
                  <a:schemeClr val="dk2"/>
                </a:solidFill>
                <a:latin typeface="Times New Roman" panose="02020603050405020304" pitchFamily="18" charset="0"/>
                <a:ea typeface="Libre Franklin"/>
                <a:cs typeface="Times New Roman" panose="02020603050405020304" pitchFamily="18" charset="0"/>
                <a:sym typeface="Libre Franklin"/>
              </a:rPr>
              <a:t>DataStreams</a:t>
            </a:r>
            <a:r>
              <a:rPr lang="en-US" sz="2000" dirty="0">
                <a:solidFill>
                  <a:schemeClr val="dk2"/>
                </a:solidFill>
                <a:latin typeface="Times New Roman" panose="02020603050405020304" pitchFamily="18" charset="0"/>
                <a:ea typeface="Libre Franklin"/>
                <a:cs typeface="Times New Roman" panose="02020603050405020304" pitchFamily="18" charset="0"/>
                <a:sym typeface="Libre Franklin"/>
              </a:rPr>
              <a:t> and forward them to files, sockets, external systems, or print them.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0"/>
          <p:cNvSpPr txBox="1"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Libre Franklin"/>
              <a:buNone/>
            </a:pPr>
            <a:r>
              <a:rPr lang="en-US" dirty="0"/>
              <a:t>Time: Different Notions of Time</a:t>
            </a:r>
            <a:endParaRPr dirty="0"/>
          </a:p>
        </p:txBody>
      </p:sp>
      <p:pic>
        <p:nvPicPr>
          <p:cNvPr id="173" name="Google Shape;173;p20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l="22202" t="37771" r="23905" b="16034"/>
          <a:stretch/>
        </p:blipFill>
        <p:spPr>
          <a:xfrm>
            <a:off x="2003196" y="1819372"/>
            <a:ext cx="8260668" cy="3982825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0"/>
          <p:cNvSpPr txBox="1">
            <a:spLocks noGrp="1"/>
          </p:cNvSpPr>
          <p:nvPr>
            <p:ph type="sldNum" idx="12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1"/>
          <p:cNvSpPr txBox="1">
            <a:spLocks noGrp="1"/>
          </p:cNvSpPr>
          <p:nvPr>
            <p:ph type="title"/>
          </p:nvPr>
        </p:nvSpPr>
        <p:spPr>
          <a:xfrm>
            <a:off x="1371600" y="685800"/>
            <a:ext cx="9601200" cy="900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Process Flow</a:t>
            </a:r>
            <a:endParaRPr dirty="0"/>
          </a:p>
        </p:txBody>
      </p:sp>
      <p:sp>
        <p:nvSpPr>
          <p:cNvPr id="181" name="Google Shape;181;p21"/>
          <p:cNvSpPr txBox="1">
            <a:spLocks noGrp="1"/>
          </p:cNvSpPr>
          <p:nvPr>
            <p:ph type="sldNum" idx="12"/>
          </p:nvPr>
        </p:nvSpPr>
        <p:spPr>
          <a:xfrm>
            <a:off x="9472736" y="6453386"/>
            <a:ext cx="1596300" cy="404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pic>
        <p:nvPicPr>
          <p:cNvPr id="182" name="Google Shape;182;p21"/>
          <p:cNvPicPr preferRelativeResize="0"/>
          <p:nvPr/>
        </p:nvPicPr>
        <p:blipFill rotWithShape="1">
          <a:blip r:embed="rId3">
            <a:alphaModFix/>
          </a:blip>
          <a:srcRect l="30003" t="50417" r="5543" b="28123"/>
          <a:stretch/>
        </p:blipFill>
        <p:spPr>
          <a:xfrm>
            <a:off x="1071575" y="2621738"/>
            <a:ext cx="10604650" cy="1985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rgbClr val="000000"/>
      </a:dk1>
      <a:lt1>
        <a:srgbClr val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</TotalTime>
  <Words>170</Words>
  <Application>Microsoft Office PowerPoint</Application>
  <PresentationFormat>Widescreen</PresentationFormat>
  <Paragraphs>61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Times New Roman</vt:lpstr>
      <vt:lpstr>Calibri</vt:lpstr>
      <vt:lpstr>Arial</vt:lpstr>
      <vt:lpstr>Avenir</vt:lpstr>
      <vt:lpstr>Libre Franklin</vt:lpstr>
      <vt:lpstr>Quattrocento Sans</vt:lpstr>
      <vt:lpstr>Crop</vt:lpstr>
      <vt:lpstr>APACHE FLINK</vt:lpstr>
      <vt:lpstr>Overview</vt:lpstr>
      <vt:lpstr>Introduction</vt:lpstr>
      <vt:lpstr>What is Apache Flink?</vt:lpstr>
      <vt:lpstr>Flink component stack</vt:lpstr>
      <vt:lpstr>FLINK PROCESS FLOW</vt:lpstr>
      <vt:lpstr>Data Source and Data Sink</vt:lpstr>
      <vt:lpstr>Time: Different Notions of Time</vt:lpstr>
      <vt:lpstr>Process Flow</vt:lpstr>
      <vt:lpstr>Event Execution Environment setup function</vt:lpstr>
      <vt:lpstr>Demo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APACHE FLINK</dc:title>
  <cp:lastModifiedBy>saumya srivastava</cp:lastModifiedBy>
  <cp:revision>8</cp:revision>
  <dcterms:modified xsi:type="dcterms:W3CDTF">2019-11-21T22:43:15Z</dcterms:modified>
</cp:coreProperties>
</file>